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ata" charset="1" panose="00000500000000000000"/>
      <p:regular r:id="rId18"/>
    </p:embeddedFont>
    <p:embeddedFont>
      <p:font typeface="Glacial Indifference" charset="1" panose="00000000000000000000"/>
      <p:regular r:id="rId19"/>
    </p:embeddedFont>
    <p:embeddedFont>
      <p:font typeface="Glacial Indifference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VAGqDso1TAw.mp4" Type="http://schemas.openxmlformats.org/officeDocument/2006/relationships/video"/><Relationship Id="rId12" Target="../media/VAGqDso1TAw.mp4" Type="http://schemas.microsoft.com/office/2007/relationships/media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6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7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8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22371">
            <a:off x="6766968" y="-564719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6337" y="0"/>
            <a:ext cx="6851663" cy="10287000"/>
          </a:xfrm>
          <a:custGeom>
            <a:avLst/>
            <a:gdLst/>
            <a:ahLst/>
            <a:cxnLst/>
            <a:rect r="r" b="b" t="t" l="l"/>
            <a:pathLst>
              <a:path h="10287000" w="6851663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34941"/>
            <a:ext cx="1034655" cy="818472"/>
          </a:xfrm>
          <a:custGeom>
            <a:avLst/>
            <a:gdLst/>
            <a:ahLst/>
            <a:cxnLst/>
            <a:rect r="r" b="b" t="t" l="l"/>
            <a:pathLst>
              <a:path h="818472" w="1034655">
                <a:moveTo>
                  <a:pt x="0" y="0"/>
                </a:moveTo>
                <a:lnTo>
                  <a:pt x="1034655" y="0"/>
                </a:lnTo>
                <a:lnTo>
                  <a:pt x="1034655" y="818472"/>
                </a:lnTo>
                <a:lnTo>
                  <a:pt x="0" y="81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149705" y="3368058"/>
            <a:ext cx="47625" cy="3802747"/>
            <a:chOff x="0" y="0"/>
            <a:chExt cx="12543" cy="1001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3364" y="3621608"/>
            <a:ext cx="8569609" cy="236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9"/>
              </a:lnSpc>
              <a:spcBef>
                <a:spcPct val="0"/>
              </a:spcBef>
            </a:pPr>
            <a:r>
              <a:rPr lang="en-US" sz="6821" spc="73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PRAKTIKUM PENGAUDITAN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0364" y="1653731"/>
            <a:ext cx="2174166" cy="6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8"/>
              </a:lnSpc>
            </a:pPr>
            <a:r>
              <a:rPr lang="en-US" sz="2531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Arowwai Industries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027" y="6311015"/>
            <a:ext cx="9866662" cy="61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Kholis Priwibowo - 12030122130120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18452" y="2360820"/>
            <a:ext cx="11790818" cy="6632335"/>
          </a:xfrm>
          <a:custGeom>
            <a:avLst/>
            <a:gdLst/>
            <a:ahLst/>
            <a:cxnLst/>
            <a:rect r="r" b="b" t="t" l="l"/>
            <a:pathLst>
              <a:path h="6632335" w="11790818">
                <a:moveTo>
                  <a:pt x="0" y="0"/>
                </a:moveTo>
                <a:lnTo>
                  <a:pt x="11790818" y="0"/>
                </a:lnTo>
                <a:lnTo>
                  <a:pt x="11790818" y="6632335"/>
                </a:lnTo>
                <a:lnTo>
                  <a:pt x="0" y="6632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Piutang Per Customer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764290" y="2228789"/>
            <a:ext cx="12637323" cy="7029511"/>
          </a:xfrm>
          <a:custGeom>
            <a:avLst/>
            <a:gdLst/>
            <a:ahLst/>
            <a:cxnLst/>
            <a:rect r="r" b="b" t="t" l="l"/>
            <a:pathLst>
              <a:path h="7029511" w="12637323">
                <a:moveTo>
                  <a:pt x="0" y="0"/>
                </a:moveTo>
                <a:lnTo>
                  <a:pt x="12637322" y="0"/>
                </a:lnTo>
                <a:lnTo>
                  <a:pt x="12637322" y="7029511"/>
                </a:lnTo>
                <a:lnTo>
                  <a:pt x="0" y="7029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Customer Credit Limit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73310" y="531957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127082" y="8530034"/>
            <a:ext cx="2025971" cy="2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true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037596"/>
            <a:ext cx="6136317" cy="42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7243"/>
              </a:lnSpc>
              <a:spcBef>
                <a:spcPct val="0"/>
              </a:spcBef>
            </a:pPr>
            <a:r>
              <a:rPr lang="en-US" sz="12316" spc="8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43556" y="314332"/>
            <a:ext cx="7978855" cy="9559897"/>
            <a:chOff x="0" y="0"/>
            <a:chExt cx="8585708" cy="1028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0" t="-2163" r="0" b="-216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1454" y="4920753"/>
            <a:ext cx="422754" cy="422754"/>
          </a:xfrm>
          <a:custGeom>
            <a:avLst/>
            <a:gdLst/>
            <a:ahLst/>
            <a:cxnLst/>
            <a:rect r="r" b="b" t="t" l="l"/>
            <a:pathLst>
              <a:path h="422754" w="422754">
                <a:moveTo>
                  <a:pt x="0" y="0"/>
                </a:moveTo>
                <a:lnTo>
                  <a:pt x="422754" y="0"/>
                </a:lnTo>
                <a:lnTo>
                  <a:pt x="422754" y="422754"/>
                </a:lnTo>
                <a:lnTo>
                  <a:pt x="0" y="42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416" y="5788545"/>
            <a:ext cx="538840" cy="539081"/>
          </a:xfrm>
          <a:custGeom>
            <a:avLst/>
            <a:gdLst/>
            <a:ahLst/>
            <a:cxnLst/>
            <a:rect r="r" b="b" t="t" l="l"/>
            <a:pathLst>
              <a:path h="539081" w="538840">
                <a:moveTo>
                  <a:pt x="0" y="0"/>
                </a:moveTo>
                <a:lnTo>
                  <a:pt x="538840" y="0"/>
                </a:lnTo>
                <a:lnTo>
                  <a:pt x="538840" y="539081"/>
                </a:lnTo>
                <a:lnTo>
                  <a:pt x="0" y="53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601" y="5360412"/>
            <a:ext cx="480277" cy="480277"/>
          </a:xfrm>
          <a:custGeom>
            <a:avLst/>
            <a:gdLst/>
            <a:ahLst/>
            <a:cxnLst/>
            <a:rect r="r" b="b" t="t" l="l"/>
            <a:pathLst>
              <a:path h="480277" w="480277">
                <a:moveTo>
                  <a:pt x="0" y="0"/>
                </a:moveTo>
                <a:lnTo>
                  <a:pt x="480277" y="0"/>
                </a:lnTo>
                <a:lnTo>
                  <a:pt x="480277" y="480277"/>
                </a:lnTo>
                <a:lnTo>
                  <a:pt x="0" y="480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286278" y="2370386"/>
            <a:ext cx="11855166" cy="661320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Command Log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22922" y="2221201"/>
            <a:ext cx="12781878" cy="7141874"/>
          </a:xfrm>
          <a:custGeom>
            <a:avLst/>
            <a:gdLst/>
            <a:ahLst/>
            <a:cxnLst/>
            <a:rect r="r" b="b" t="t" l="l"/>
            <a:pathLst>
              <a:path h="7141874" w="12781878">
                <a:moveTo>
                  <a:pt x="0" y="0"/>
                </a:moveTo>
                <a:lnTo>
                  <a:pt x="12781878" y="0"/>
                </a:lnTo>
                <a:lnTo>
                  <a:pt x="12781878" y="7141874"/>
                </a:lnTo>
                <a:lnTo>
                  <a:pt x="0" y="7141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Cash_GL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753453" y="2126138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9" y="0"/>
                </a:lnTo>
                <a:lnTo>
                  <a:pt x="11301259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Inventory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753453" y="2126138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9" y="0"/>
                </a:lnTo>
                <a:lnTo>
                  <a:pt x="11301259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Account Receivable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145898" y="2325820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4" y="0"/>
                </a:lnTo>
                <a:lnTo>
                  <a:pt x="9996204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9182" y="2144719"/>
            <a:ext cx="12804886" cy="7202749"/>
          </a:xfrm>
          <a:custGeom>
            <a:avLst/>
            <a:gdLst/>
            <a:ahLst/>
            <a:cxnLst/>
            <a:rect r="r" b="b" t="t" l="l"/>
            <a:pathLst>
              <a:path h="7202749" w="12804886">
                <a:moveTo>
                  <a:pt x="0" y="0"/>
                </a:moveTo>
                <a:lnTo>
                  <a:pt x="12804886" y="0"/>
                </a:lnTo>
                <a:lnTo>
                  <a:pt x="12804886" y="7202748"/>
                </a:lnTo>
                <a:lnTo>
                  <a:pt x="0" y="72027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Otorisasi Level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145898" y="2325820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4" y="0"/>
                </a:lnTo>
                <a:lnTo>
                  <a:pt x="9996204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35021" y="2089786"/>
            <a:ext cx="12757680" cy="7176195"/>
          </a:xfrm>
          <a:custGeom>
            <a:avLst/>
            <a:gdLst/>
            <a:ahLst/>
            <a:cxnLst/>
            <a:rect r="r" b="b" t="t" l="l"/>
            <a:pathLst>
              <a:path h="7176195" w="12757680">
                <a:moveTo>
                  <a:pt x="0" y="0"/>
                </a:moveTo>
                <a:lnTo>
                  <a:pt x="12757680" y="0"/>
                </a:lnTo>
                <a:lnTo>
                  <a:pt x="12757680" y="7176195"/>
                </a:lnTo>
                <a:lnTo>
                  <a:pt x="0" y="7176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Otorisasi Level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145898" y="2325820"/>
            <a:ext cx="9996205" cy="5635360"/>
          </a:xfrm>
          <a:custGeom>
            <a:avLst/>
            <a:gdLst/>
            <a:ahLst/>
            <a:cxnLst/>
            <a:rect r="r" b="b" t="t" l="l"/>
            <a:pathLst>
              <a:path h="5635360" w="9996205">
                <a:moveTo>
                  <a:pt x="0" y="0"/>
                </a:moveTo>
                <a:lnTo>
                  <a:pt x="9996204" y="0"/>
                </a:lnTo>
                <a:lnTo>
                  <a:pt x="9996204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31958" y="2129311"/>
            <a:ext cx="12701985" cy="7128989"/>
          </a:xfrm>
          <a:custGeom>
            <a:avLst/>
            <a:gdLst/>
            <a:ahLst/>
            <a:cxnLst/>
            <a:rect r="r" b="b" t="t" l="l"/>
            <a:pathLst>
              <a:path h="7128989" w="12701985">
                <a:moveTo>
                  <a:pt x="0" y="0"/>
                </a:moveTo>
                <a:lnTo>
                  <a:pt x="12701986" y="0"/>
                </a:lnTo>
                <a:lnTo>
                  <a:pt x="12701986" y="7128989"/>
                </a:lnTo>
                <a:lnTo>
                  <a:pt x="0" y="71289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Otorisasi Level 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12305534" y="5954564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4825127" y="5217965"/>
            <a:ext cx="8002796" cy="4181461"/>
          </a:xfrm>
          <a:custGeom>
            <a:avLst/>
            <a:gdLst/>
            <a:ahLst/>
            <a:cxnLst/>
            <a:rect r="r" b="b" t="t" l="l"/>
            <a:pathLst>
              <a:path h="4181461" w="8002796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866" y="879226"/>
            <a:ext cx="15416268" cy="8667137"/>
          </a:xfrm>
          <a:custGeom>
            <a:avLst/>
            <a:gdLst/>
            <a:ahLst/>
            <a:cxnLst/>
            <a:rect r="r" b="b" t="t" l="l"/>
            <a:pathLst>
              <a:path h="8667137" w="15416268">
                <a:moveTo>
                  <a:pt x="0" y="0"/>
                </a:moveTo>
                <a:lnTo>
                  <a:pt x="15416268" y="0"/>
                </a:lnTo>
                <a:lnTo>
                  <a:pt x="15416268" y="8667137"/>
                </a:lnTo>
                <a:lnTo>
                  <a:pt x="0" y="866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0206" y="2818136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21170" y="2394367"/>
            <a:ext cx="11645660" cy="6565241"/>
          </a:xfrm>
          <a:custGeom>
            <a:avLst/>
            <a:gdLst/>
            <a:ahLst/>
            <a:cxnLst/>
            <a:rect r="r" b="b" t="t" l="l"/>
            <a:pathLst>
              <a:path h="6565241" w="11645660">
                <a:moveTo>
                  <a:pt x="0" y="0"/>
                </a:moveTo>
                <a:lnTo>
                  <a:pt x="11645660" y="0"/>
                </a:lnTo>
                <a:lnTo>
                  <a:pt x="11645660" y="6565241"/>
                </a:lnTo>
                <a:lnTo>
                  <a:pt x="0" y="6565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8342" y="895350"/>
            <a:ext cx="10411038" cy="11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Review Credit Limit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DAGqDu-C7Ng</dc:identifier>
  <dcterms:modified xsi:type="dcterms:W3CDTF">2011-08-01T06:04:30Z</dcterms:modified>
  <cp:revision>1</cp:revision>
  <dc:title>Black Modern Professional Business Project Presentation</dc:title>
</cp:coreProperties>
</file>